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Petrona"/>
      <p:regular r:id="rId13"/>
    </p:embeddedFont>
    <p:embeddedFont>
      <p:font typeface="Petrona"/>
      <p:regular r:id="rId14"/>
    </p:embeddedFont>
    <p:embeddedFont>
      <p:font typeface="Petrona"/>
      <p:regular r:id="rId15"/>
    </p:embeddedFont>
    <p:embeddedFont>
      <p:font typeface="Petrona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604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Blockchain Gaming: Revolutionizing the Industry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48472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Blockchain gaming is transforming how we play. It introduces new economic models. Players now have true ownership of their digital assets.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3585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Blockchain Fundamentals for Gamers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690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Decentralization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6796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single entity controls the game or assets.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0690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Transparency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66796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transactions are recorded on a public ledger.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0690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66796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Blockchain technology is highly secure and tamper-proof.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529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Grasp the tech. Decentralization ensures fairness. Transparency builds trust. Security protects your investments.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740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Play-to-Earn: A New Gaming Paradigm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1912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6074" y="3267670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3191232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Earning Crypto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369939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Players earn cryptocurrency and NFTs through gameplay.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912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2867" y="3267670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3191232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Asset Ownership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3699391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True ownership of in-game items and characters.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2700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1428" y="5346502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527006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New Economy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57782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a player-driven game economy.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639627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Play-to-Earn transforms gaming. It's more than just fun. It's about earning and owning. This creates a whole new economy.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459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Popular Blockchain Games and Their Mechanics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34327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137065"/>
            <a:ext cx="2291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Axie Infinity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4645223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Collect, breed, and battle fantasy creatures.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34327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137065"/>
            <a:ext cx="229207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REVV Racing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8912304" y="4645223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Own, trade and race NFT cars.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34327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137065"/>
            <a:ext cx="2291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Sunflower Land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11544538" y="4645223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Grow crops and craft items to earn.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59890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leading titles. From battling Axies. To racing NFT cars. Each game offers unique mechanics.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1093113"/>
            <a:ext cx="12961263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88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and Opportunities in Blockchain Gaming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022872" y="3049429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Scalability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9096" y="2221944"/>
            <a:ext cx="4332208" cy="43322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88775" y="2933700"/>
            <a:ext cx="109061" cy="427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b="1" spc="-4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801939" y="3049429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Regulation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096" y="2221944"/>
            <a:ext cx="4332208" cy="43322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82608" y="3302437"/>
            <a:ext cx="146090" cy="427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b="1" spc="-4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801939" y="5375910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Adoption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096" y="2221944"/>
            <a:ext cx="4332208" cy="43322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113990" y="5414843"/>
            <a:ext cx="145852" cy="427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b="1" spc="-4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2022872" y="5375910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Innovation</a:t>
            </a:r>
            <a:endParaRPr lang="en-US" sz="22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096" y="2221944"/>
            <a:ext cx="4332208" cy="433220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005155" y="5046107"/>
            <a:ext cx="138708" cy="427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b="1" spc="-4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48070" y="6794540"/>
            <a:ext cx="1313426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Blockchain gaming faces hurdles. Scalability, regulation, and adoption are key concerns. But innovation drives new possibilities.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865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Future of Gaming: Blockchain Integration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49733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72415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Ownership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754422" y="323230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True digital asset ownership for players.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85822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0850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New Gaming Models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754422" y="459319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Emergence of play-to-earn and metaverse games.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219105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4459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Community Driven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754422" y="595407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players to shape game development.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68351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Blockchain is the future. Expect enhanced ownership. Witness new gaming models. Embrace community driven experiences.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2025-02-28T13:27:18Z</dcterms:created>
  <dcterms:modified xsi:type="dcterms:W3CDTF">2025-02-28T13:27:18Z</dcterms:modified>
</cp:coreProperties>
</file>